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67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63" d="100"/>
          <a:sy n="63" d="100"/>
        </p:scale>
        <p:origin x="66" y="12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E02F240-AC93-4267-8CBC-72C5FD429740}"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676906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02F240-AC93-4267-8CBC-72C5FD429740}"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3710463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02F240-AC93-4267-8CBC-72C5FD429740}"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2595523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02F240-AC93-4267-8CBC-72C5FD429740}"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3959745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02F240-AC93-4267-8CBC-72C5FD429740}" type="datetimeFigureOut">
              <a:rPr lang="el-GR" smtClean="0"/>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337579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02F240-AC93-4267-8CBC-72C5FD429740}"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73923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02F240-AC93-4267-8CBC-72C5FD429740}" type="datetimeFigureOut">
              <a:rPr lang="el-GR" smtClean="0"/>
              <a:t>14/1/2016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227639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E02F240-AC93-4267-8CBC-72C5FD429740}" type="datetimeFigureOut">
              <a:rPr lang="el-GR" smtClean="0"/>
              <a:t>14/1/2016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402495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02F240-AC93-4267-8CBC-72C5FD429740}" type="datetimeFigureOut">
              <a:rPr lang="el-GR" smtClean="0"/>
              <a:t>14/1/2016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3395721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02F240-AC93-4267-8CBC-72C5FD429740}"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1665744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02F240-AC93-4267-8CBC-72C5FD429740}" type="datetimeFigureOut">
              <a:rPr lang="el-GR" smtClean="0"/>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A3537EF-BFB2-45E0-AA0C-0F84AE10CBB1}" type="slidenum">
              <a:rPr lang="el-GR" smtClean="0"/>
              <a:t>‹#›</a:t>
            </a:fld>
            <a:endParaRPr lang="el-GR"/>
          </a:p>
        </p:txBody>
      </p:sp>
    </p:spTree>
    <p:extLst>
      <p:ext uri="{BB962C8B-B14F-4D97-AF65-F5344CB8AC3E}">
        <p14:creationId xmlns:p14="http://schemas.microsoft.com/office/powerpoint/2010/main" val="254519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2F240-AC93-4267-8CBC-72C5FD429740}" type="datetimeFigureOut">
              <a:rPr lang="el-GR" smtClean="0"/>
              <a:t>14/1/2016</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537EF-BFB2-45E0-AA0C-0F84AE10CBB1}" type="slidenum">
              <a:rPr lang="el-GR" smtClean="0"/>
              <a:t>‹#›</a:t>
            </a:fld>
            <a:endParaRPr lang="el-GR"/>
          </a:p>
        </p:txBody>
      </p:sp>
    </p:spTree>
    <p:extLst>
      <p:ext uri="{BB962C8B-B14F-4D97-AF65-F5344CB8AC3E}">
        <p14:creationId xmlns:p14="http://schemas.microsoft.com/office/powerpoint/2010/main" val="34942084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7481" y="368420"/>
            <a:ext cx="6707285" cy="646331"/>
          </a:xfrm>
          <a:prstGeom prst="rect">
            <a:avLst/>
          </a:prstGeom>
        </p:spPr>
        <p:txBody>
          <a:bodyPr wrap="none">
            <a:spAutoFit/>
          </a:bodyPr>
          <a:lstStyle/>
          <a:p>
            <a:r>
              <a:rPr lang="en-US" sz="3600" b="1" dirty="0" smtClean="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ECPE PRACTICE TEST 4 – WRITING</a:t>
            </a:r>
            <a:endParaRPr lang="el-GR" sz="3600" dirty="0">
              <a:solidFill>
                <a:schemeClr val="bg1"/>
              </a:solidFill>
              <a:latin typeface="Arial Narrow" panose="020B0606020202030204" pitchFamily="34" charset="0"/>
            </a:endParaRPr>
          </a:p>
        </p:txBody>
      </p:sp>
      <p:sp>
        <p:nvSpPr>
          <p:cNvPr id="5" name="Rectangle 4"/>
          <p:cNvSpPr/>
          <p:nvPr/>
        </p:nvSpPr>
        <p:spPr>
          <a:xfrm>
            <a:off x="609600" y="1499289"/>
            <a:ext cx="7833360" cy="2031325"/>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 will have 30 minutes to write the topic below. You may make an outline if you wish, but your outline will not count towards your score.</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Write about one-and-a-half to two pages. Your essay will be marked down if it is extremely short.</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Your essay will be judged on clarity and overall effectiveness, as well as on topic development, organization, and the range, accuracy and appropriateness of your grammar and vocabulary.</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609600" y="3298966"/>
            <a:ext cx="7833360" cy="1938992"/>
          </a:xfrm>
          <a:prstGeom prst="rect">
            <a:avLst/>
          </a:prstGeom>
        </p:spPr>
        <p:txBody>
          <a:bodyPr wrap="square">
            <a:spAutoFit/>
          </a:bodyPr>
          <a:lstStyle/>
          <a:p>
            <a:pPr algn="ctr">
              <a:lnSpc>
                <a:spcPts val="4000"/>
              </a:lnSpc>
              <a:spcAft>
                <a:spcPts val="0"/>
              </a:spcAft>
            </a:pPr>
            <a:r>
              <a:rPr lang="en-US" sz="2800" b="1" u="sng" dirty="0" smtClean="0">
                <a:solidFill>
                  <a:srgbClr val="FB67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Topic</a:t>
            </a:r>
            <a:r>
              <a:rPr lang="en-US" sz="2800" b="1" dirty="0" smtClean="0">
                <a:solidFill>
                  <a:srgbClr val="FB67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l-GR" sz="2800" b="1" dirty="0" smtClean="0">
              <a:solidFill>
                <a:srgbClr val="FB6703"/>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600"/>
              </a:lnSpc>
              <a:spcAft>
                <a:spcPts val="0"/>
              </a:spcAft>
            </a:pPr>
            <a:r>
              <a:rPr lang="en-US" b="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r>
              <a:rPr lang="en-US" b="1" i="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Some businesses claim that for environmental reasons they are now paperless, making and storing all of their documents in digital form only. What would be the advantages and disadvantages for a business operating this way? Discuss, giving specific reasons and examples</a:t>
            </a:r>
            <a:r>
              <a:rPr lang="en-US" b="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sz="1600" b="1"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3626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5488" y="92068"/>
            <a:ext cx="8095488" cy="1384995"/>
          </a:xfrm>
          <a:prstGeom prst="rect">
            <a:avLst/>
          </a:prstGeom>
        </p:spPr>
        <p:txBody>
          <a:bodyPr wrap="square">
            <a:spAutoFit/>
          </a:bodyPr>
          <a:lstStyle/>
          <a:p>
            <a:pPr algn="ctr">
              <a:lnSpc>
                <a:spcPct val="150000"/>
              </a:lnSpc>
              <a:spcAft>
                <a:spcPts val="0"/>
              </a:spcAft>
            </a:pP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1: ESSAY PLAN </a:t>
            </a:r>
          </a:p>
          <a:p>
            <a:pPr algn="ctr">
              <a:lnSpc>
                <a:spcPct val="150000"/>
              </a:lnSpc>
              <a:spcAft>
                <a:spcPts val="0"/>
              </a:spcAft>
            </a:pPr>
            <a:r>
              <a:rPr lang="en-US" sz="20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(7 minutes maximum): Planning and developing the outline of your essay</a:t>
            </a:r>
            <a:endParaRPr lang="el-GR" sz="20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2217591" y="1680910"/>
            <a:ext cx="4416209" cy="461665"/>
          </a:xfrm>
          <a:prstGeom prst="rect">
            <a:avLst/>
          </a:prstGeom>
        </p:spPr>
        <p:txBody>
          <a:bodyPr wrap="none">
            <a:spAutoFit/>
          </a:bodyPr>
          <a:lstStyle/>
          <a:p>
            <a:pPr algn="just">
              <a:spcAft>
                <a:spcPts val="0"/>
              </a:spcAft>
            </a:pPr>
            <a:r>
              <a:rPr lang="en-US" sz="2400" b="1" u="sng"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Type of essay</a:t>
            </a:r>
            <a:r>
              <a:rPr lang="en-US" sz="24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For &amp; Against essay</a:t>
            </a:r>
            <a:endParaRPr lang="el-GR" sz="2400" b="1" dirty="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2412163" y="2232398"/>
            <a:ext cx="4027064" cy="461665"/>
          </a:xfrm>
          <a:prstGeom prst="rect">
            <a:avLst/>
          </a:prstGeom>
        </p:spPr>
        <p:txBody>
          <a:bodyPr wrap="none">
            <a:spAutoFit/>
          </a:bodyPr>
          <a:lstStyle/>
          <a:p>
            <a:pPr algn="just">
              <a:spcAft>
                <a:spcPts val="0"/>
              </a:spcAft>
            </a:pPr>
            <a:r>
              <a:rPr lang="en-US" sz="2400" b="1"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INTRODUCTION </a:t>
            </a:r>
            <a:r>
              <a:rPr lang="en-US" sz="24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(1</a:t>
            </a:r>
            <a:r>
              <a:rPr lang="en-US" sz="24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a:t>
            </a:r>
            <a:r>
              <a:rPr lang="en-US" sz="24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4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475488" y="2783886"/>
            <a:ext cx="8205216" cy="2308324"/>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 quotation, reference, or question that catches the reader’s attention, or clear presentation of the topic (without stating your opinion)</a:t>
            </a:r>
            <a:endParaRPr lang="el-GR"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e.g. </a:t>
            </a:r>
            <a:r>
              <a:rPr lang="en-US" sz="1600" b="1" i="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In this modern era, emerging technology is providing the ability to turn paper documents into digital files that can be stored more effectively and accessed from anywhere, even from mobile devices. However, there may be times when a printed document is still needed, despite the considerable advantages that electronic documents have. Those who favor a paperless office for practical purposes also admit that it is almost impossible to totally eliminate paper from a working environment and that both formats have their pros and cons</a:t>
            </a: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6099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6511" y="416783"/>
            <a:ext cx="5467138" cy="584775"/>
          </a:xfrm>
          <a:prstGeom prst="rect">
            <a:avLst/>
          </a:prstGeom>
        </p:spPr>
        <p:txBody>
          <a:bodyPr wrap="none">
            <a:spAutoFit/>
          </a:bodyPr>
          <a:lstStyle/>
          <a:p>
            <a:pPr algn="just">
              <a:spcAft>
                <a:spcPts val="0"/>
              </a:spcAft>
            </a:pP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MAIN BODY (2</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&amp; 3</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2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41376" y="1282612"/>
            <a:ext cx="8449056" cy="175432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2 arguments in favor of paper documents &amp; justifications/examples (2</a:t>
            </a:r>
            <a:r>
              <a:rPr lang="en-US" sz="1900" b="1" baseline="30000"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First of all</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is noted that filing paper documents requires space and can be time consuming […]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 addition</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delivering documents by fax, courier or in person can be slow and inefficient […] There are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also</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the associated costs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such as […] not to mention the fact that </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using reams of paper is not environmentally friendly</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41376" y="3317992"/>
            <a:ext cx="8449056" cy="2031325"/>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2 arguments against paper documents &amp; justifications/examples (3</a:t>
            </a:r>
            <a:r>
              <a:rPr lang="en-US" sz="1900" b="1" baseline="30000"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19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On the other hand</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should not be forgotten that a detailed or complicated document is often easier to read, pass around and make notes on if it is printed.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Furthermore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going digital means […] tight security […] protection against computer viruses to avoid any potential loss of important files. </a:t>
            </a:r>
            <a:r>
              <a:rPr lang="en-US" b="1" i="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Therefore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in order to overcome these types of problems […] which give rise to additional expenses</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1052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3939" y="451806"/>
            <a:ext cx="4865434" cy="584775"/>
          </a:xfrm>
          <a:prstGeom prst="rect">
            <a:avLst/>
          </a:prstGeom>
        </p:spPr>
        <p:txBody>
          <a:bodyPr wrap="none">
            <a:spAutoFit/>
          </a:bodyPr>
          <a:lstStyle/>
          <a:p>
            <a:pPr algn="just">
              <a:spcAft>
                <a:spcPts val="0"/>
              </a:spcAft>
            </a:pP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CONCLUSION (4</a:t>
            </a:r>
            <a:r>
              <a:rPr lang="en-US" sz="32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a:t>
            </a: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548640" y="1395290"/>
            <a:ext cx="8144256" cy="175432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Balanced summary of the topic and/or direct or indirect presentation of writer’s opinion</a:t>
            </a:r>
            <a:endParaRPr lang="el-GR" sz="16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l-GR" sz="16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e.g. </a:t>
            </a:r>
            <a:r>
              <a:rPr lang="en-US" b="1" i="1" dirty="0" smtClean="0">
                <a:solidFill>
                  <a:srgbClr val="FB6703"/>
                </a:solidFill>
                <a:latin typeface="Calibri" panose="020F0502020204030204" pitchFamily="34" charset="0"/>
                <a:ea typeface="Calibri" panose="020F0502020204030204" pitchFamily="34" charset="0"/>
                <a:cs typeface="Times New Roman" panose="02020603050405020304" pitchFamily="18" charset="0"/>
              </a:rPr>
              <a:t>All things considered</a:t>
            </a:r>
            <a:r>
              <a:rPr lang="en-US" b="1" i="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I believe the advantages of incorporating electronic documents into a business environment outweigh the disadvantages, but also that traditional paper documents will still exist for years to come</a:t>
            </a:r>
            <a:r>
              <a:rPr lang="en-US"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l-GR"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548640" y="3288869"/>
            <a:ext cx="8144256" cy="1785104"/>
          </a:xfrm>
          <a:prstGeom prst="rect">
            <a:avLst/>
          </a:prstGeom>
        </p:spPr>
        <p:txBody>
          <a:bodyPr wrap="square">
            <a:spAutoFit/>
          </a:bodyPr>
          <a:lstStyle/>
          <a:p>
            <a:pPr algn="just">
              <a:spcAft>
                <a:spcPts val="0"/>
              </a:spcAft>
            </a:pPr>
            <a:r>
              <a:rPr lang="en-US" sz="2800" b="1" dirty="0" smtClean="0">
                <a:solidFill>
                  <a:srgbClr val="FB6703"/>
                </a:solidFill>
                <a:effectLst/>
                <a:latin typeface="Calibri" panose="020F0502020204030204" pitchFamily="34" charset="0"/>
                <a:ea typeface="Calibri" panose="020F0502020204030204" pitchFamily="34" charset="0"/>
                <a:cs typeface="Times New Roman" panose="02020603050405020304" pitchFamily="18" charset="0"/>
              </a:rPr>
              <a:t>STEP 2:</a:t>
            </a:r>
            <a:r>
              <a:rPr lang="en-US" b="1" dirty="0" smtClean="0">
                <a:solidFill>
                  <a:srgbClr val="FB6703"/>
                </a:solidFill>
                <a:effectLst/>
                <a:latin typeface="Calibri" panose="020F0502020204030204" pitchFamily="34" charset="0"/>
                <a:ea typeface="Calibri" panose="020F0502020204030204" pitchFamily="34" charset="0"/>
                <a:cs typeface="Times New Roman" panose="02020603050405020304" pitchFamily="18" charset="0"/>
              </a:rPr>
              <a:t> ACTUAL WRITING </a:t>
            </a:r>
            <a:r>
              <a:rPr lang="en-US" b="1"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 minutes minimum): Written presentation of the outline of the topic (Formal register required!)</a:t>
            </a:r>
            <a:endParaRPr lang="el-GR" sz="16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2800" b="1" dirty="0" smtClean="0">
                <a:solidFill>
                  <a:srgbClr val="FB6703"/>
                </a:solidFill>
                <a:effectLst/>
                <a:latin typeface="Calibri" panose="020F0502020204030204" pitchFamily="34" charset="0"/>
                <a:ea typeface="Calibri" panose="020F0502020204030204" pitchFamily="34" charset="0"/>
                <a:cs typeface="Times New Roman" panose="02020603050405020304" pitchFamily="18" charset="0"/>
              </a:rPr>
              <a:t>STEP 3:</a:t>
            </a:r>
            <a:r>
              <a:rPr lang="en-US" b="1" dirty="0" smtClean="0">
                <a:solidFill>
                  <a:srgbClr val="FB6703"/>
                </a:solidFill>
                <a:effectLst/>
                <a:latin typeface="Calibri" panose="020F0502020204030204" pitchFamily="34" charset="0"/>
                <a:ea typeface="Calibri" panose="020F0502020204030204" pitchFamily="34" charset="0"/>
                <a:cs typeface="Times New Roman" panose="02020603050405020304" pitchFamily="18" charset="0"/>
              </a:rPr>
              <a:t> CHECK WHAT YOU HAVE WRITTEN </a:t>
            </a:r>
            <a:r>
              <a:rPr lang="en-US" b="1"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(3 minutes maximum): Checking if everything mentioned in the topic was covered and for any spelling mistakes</a:t>
            </a:r>
            <a:endParaRPr lang="el-G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2795710"/>
      </p:ext>
    </p:extLst>
  </p:cSld>
  <p:clrMapOvr>
    <a:masterClrMapping/>
  </p:clrMapOvr>
</p:sld>
</file>

<file path=ppt/theme/theme1.xml><?xml version="1.0" encoding="utf-8"?>
<a:theme xmlns:a="http://schemas.openxmlformats.org/drawingml/2006/main" name="Theme ECP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ECPE" id="{336517BB-6779-434A-979A-5C339F6852E3}" vid="{DABD5A91-0945-4924-814F-4B08A3022B32}"/>
    </a:ext>
  </a:extLst>
</a:theme>
</file>

<file path=docProps/app.xml><?xml version="1.0" encoding="utf-8"?>
<Properties xmlns="http://schemas.openxmlformats.org/officeDocument/2006/extended-properties" xmlns:vt="http://schemas.openxmlformats.org/officeDocument/2006/docPropsVTypes">
  <Template>Theme ECPE</Template>
  <TotalTime>198</TotalTime>
  <Words>266</Words>
  <Application>Microsoft Office PowerPoint</Application>
  <PresentationFormat>On-screen Show (4:3)</PresentationFormat>
  <Paragraphs>27</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Narrow</vt:lpstr>
      <vt:lpstr>Calibri</vt:lpstr>
      <vt:lpstr>Calibri Light</vt:lpstr>
      <vt:lpstr>Symbol</vt:lpstr>
      <vt:lpstr>Times New Roman</vt:lpstr>
      <vt:lpstr>Theme ECPE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Nikos</dc:creator>
  <cp:lastModifiedBy>Nikos</cp:lastModifiedBy>
  <cp:revision>6</cp:revision>
  <dcterms:created xsi:type="dcterms:W3CDTF">2016-01-13T16:24:02Z</dcterms:created>
  <dcterms:modified xsi:type="dcterms:W3CDTF">2016-01-14T07:51:25Z</dcterms:modified>
</cp:coreProperties>
</file>