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5" r:id="rId2"/>
    <p:sldMasterId id="2147483715" r:id="rId3"/>
  </p:sldMasterIdLst>
  <p:sldIdLst>
    <p:sldId id="256" r:id="rId4"/>
    <p:sldId id="257" r:id="rId5"/>
    <p:sldId id="258" r:id="rId6"/>
    <p:sldId id="259"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66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3" autoAdjust="0"/>
    <p:restoredTop sz="94660"/>
  </p:normalViewPr>
  <p:slideViewPr>
    <p:cSldViewPr snapToGrid="0">
      <p:cViewPr varScale="1">
        <p:scale>
          <a:sx n="112" d="100"/>
          <a:sy n="112" d="100"/>
        </p:scale>
        <p:origin x="762"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ableStyles" Target="tableStyles.xml"/><Relationship Id="rId5" Type="http://schemas.openxmlformats.org/officeDocument/2006/relationships/slide" Target="slides/slide2.xml"/><Relationship Id="rId1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3329791728"/>
      </p:ext>
    </p:extLst>
  </p:cSld>
  <p:clrMapOvr>
    <a:masterClrMapping/>
  </p:clrMapOvr>
  <p:transition spd="slow">
    <p:pull/>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301550962"/>
      </p:ext>
    </p:extLst>
  </p:cSld>
  <p:clrMapOvr>
    <a:masterClrMapping/>
  </p:clrMapOvr>
  <p:transition spd="slow">
    <p:pull/>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527241842"/>
      </p:ext>
    </p:extLst>
  </p:cSld>
  <p:clrMapOvr>
    <a:masterClrMapping/>
  </p:clrMapOvr>
  <p:transition spd="slow">
    <p:pull/>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8F22BB9C-FE3E-4B0F-8B39-BBB70EBA2E2C}" type="datetimeFigureOut">
              <a:rPr lang="el-GR" smtClean="0"/>
              <a:t>17/1/2016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5072844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l-G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AF50FF8B-74A3-4849-B525-BC126BC42A3A}"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9326781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F50FF8B-74A3-4849-B525-BC126BC42A3A}"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7212830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3"/>
            <a:ext cx="7886700" cy="2852737"/>
          </a:xfrm>
        </p:spPr>
        <p:txBody>
          <a:bodyPr anchor="b"/>
          <a:lstStyle>
            <a:lvl1pPr>
              <a:defRPr sz="6000"/>
            </a:lvl1pPr>
          </a:lstStyle>
          <a:p>
            <a:r>
              <a:rPr lang="en-US" smtClean="0"/>
              <a:t>Click to edit Master title style</a:t>
            </a:r>
            <a:endParaRPr lang="el-GR"/>
          </a:p>
        </p:txBody>
      </p:sp>
      <p:sp>
        <p:nvSpPr>
          <p:cNvPr id="3" name="Text Placeholder 2"/>
          <p:cNvSpPr>
            <a:spLocks noGrp="1"/>
          </p:cNvSpPr>
          <p:nvPr>
            <p:ph type="body" idx="1"/>
          </p:nvPr>
        </p:nvSpPr>
        <p:spPr>
          <a:xfrm>
            <a:off x="623888" y="4589468"/>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50FF8B-74A3-4849-B525-BC126BC42A3A}"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2044700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AF50FF8B-74A3-4849-B525-BC126BC42A3A}"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3844614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smtClean="0"/>
              <a:t>Click to edit Master title style</a:t>
            </a:r>
            <a:endParaRPr lang="el-G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29152"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2"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AF50FF8B-74A3-4849-B525-BC126BC42A3A}" type="datetimeFigureOut">
              <a:rPr lang="el-GR" smtClean="0"/>
              <a:t>17/1/2016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22167489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AF50FF8B-74A3-4849-B525-BC126BC42A3A}" type="datetimeFigureOut">
              <a:rPr lang="el-GR" smtClean="0"/>
              <a:t>17/1/2016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362310783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50FF8B-74A3-4849-B525-BC126BC42A3A}" type="datetimeFigureOut">
              <a:rPr lang="el-GR" smtClean="0"/>
              <a:t>17/1/2016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28684135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2148558541"/>
      </p:ext>
    </p:extLst>
  </p:cSld>
  <p:clrMapOvr>
    <a:masterClrMapping/>
  </p:clrMapOvr>
  <p:transition spd="slow">
    <p:pull/>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l-GR"/>
          </a:p>
        </p:txBody>
      </p:sp>
      <p:sp>
        <p:nvSpPr>
          <p:cNvPr id="3" name="Content Placeholder 2"/>
          <p:cNvSpPr>
            <a:spLocks noGrp="1"/>
          </p:cNvSpPr>
          <p:nvPr>
            <p:ph idx="1"/>
          </p:nvPr>
        </p:nvSpPr>
        <p:spPr>
          <a:xfrm>
            <a:off x="3887391" y="987430"/>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0FF8B-74A3-4849-B525-BC126BC42A3A}"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312854317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l-GR"/>
          </a:p>
        </p:txBody>
      </p:sp>
      <p:sp>
        <p:nvSpPr>
          <p:cNvPr id="3" name="Picture Placeholder 2"/>
          <p:cNvSpPr>
            <a:spLocks noGrp="1"/>
          </p:cNvSpPr>
          <p:nvPr>
            <p:ph type="pic" idx="1"/>
          </p:nvPr>
        </p:nvSpPr>
        <p:spPr>
          <a:xfrm>
            <a:off x="3887391" y="987430"/>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l-G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50FF8B-74A3-4849-B525-BC126BC42A3A}"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395371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F50FF8B-74A3-4849-B525-BC126BC42A3A}"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14389601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365125"/>
            <a:ext cx="1971675" cy="5811838"/>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628652"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AF50FF8B-74A3-4849-B525-BC126BC42A3A}"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28FB28C0-B974-4826-8359-CB442ABD678A}" type="slidenum">
              <a:rPr lang="el-GR" smtClean="0"/>
              <a:t>‹#›</a:t>
            </a:fld>
            <a:endParaRPr lang="el-GR"/>
          </a:p>
        </p:txBody>
      </p:sp>
    </p:spTree>
    <p:extLst>
      <p:ext uri="{BB962C8B-B14F-4D97-AF65-F5344CB8AC3E}">
        <p14:creationId xmlns:p14="http://schemas.microsoft.com/office/powerpoint/2010/main" val="65397891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1640324222"/>
      </p:ext>
    </p:extLst>
  </p:cSld>
  <p:clrMapOvr>
    <a:masterClrMapping/>
  </p:clrMapOvr>
  <p:transition spd="slow">
    <p:pull/>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149239408"/>
      </p:ext>
    </p:extLst>
  </p:cSld>
  <p:clrMapOvr>
    <a:masterClrMapping/>
  </p:clrMapOvr>
  <p:transition spd="slow">
    <p:pull/>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1307958514"/>
      </p:ext>
    </p:extLst>
  </p:cSld>
  <p:clrMapOvr>
    <a:masterClrMapping/>
  </p:clrMapOvr>
  <p:transition spd="slow">
    <p:pull/>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F22BB9C-FE3E-4B0F-8B39-BBB70EBA2E2C}"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2617843534"/>
      </p:ext>
    </p:extLst>
  </p:cSld>
  <p:clrMapOvr>
    <a:masterClrMapping/>
  </p:clrMapOvr>
  <p:transition spd="slow">
    <p:pull/>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F22BB9C-FE3E-4B0F-8B39-BBB70EBA2E2C}" type="datetimeFigureOut">
              <a:rPr lang="el-GR" smtClean="0"/>
              <a:t>17/1/2016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1752909973"/>
      </p:ext>
    </p:extLst>
  </p:cSld>
  <p:clrMapOvr>
    <a:masterClrMapping/>
  </p:clrMapOvr>
  <p:transition spd="slow">
    <p:pull/>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F22BB9C-FE3E-4B0F-8B39-BBB70EBA2E2C}" type="datetimeFigureOut">
              <a:rPr lang="el-GR" smtClean="0"/>
              <a:t>17/1/2016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173176840"/>
      </p:ext>
    </p:extLst>
  </p:cSld>
  <p:clrMapOvr>
    <a:masterClrMapping/>
  </p:clrMapOvr>
  <p:transition spd="slow">
    <p:pull/>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4166243129"/>
      </p:ext>
    </p:extLst>
  </p:cSld>
  <p:clrMapOvr>
    <a:masterClrMapping/>
  </p:clrMapOvr>
  <p:transition spd="slow">
    <p:pull/>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2BB9C-FE3E-4B0F-8B39-BBB70EBA2E2C}" type="datetimeFigureOut">
              <a:rPr lang="el-GR" smtClean="0"/>
              <a:t>17/1/2016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837039700"/>
      </p:ext>
    </p:extLst>
  </p:cSld>
  <p:clrMapOvr>
    <a:masterClrMapping/>
  </p:clrMapOvr>
  <p:transition spd="slow">
    <p:pull/>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2BB9C-FE3E-4B0F-8B39-BBB70EBA2E2C}"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269309199"/>
      </p:ext>
    </p:extLst>
  </p:cSld>
  <p:clrMapOvr>
    <a:masterClrMapping/>
  </p:clrMapOvr>
  <p:transition spd="slow">
    <p:pull/>
  </p:transition>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2BB9C-FE3E-4B0F-8B39-BBB70EBA2E2C}"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522528502"/>
      </p:ext>
    </p:extLst>
  </p:cSld>
  <p:clrMapOvr>
    <a:masterClrMapping/>
  </p:clrMapOvr>
  <p:transition spd="slow">
    <p:pull/>
  </p:transition>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3410310068"/>
      </p:ext>
    </p:extLst>
  </p:cSld>
  <p:clrMapOvr>
    <a:masterClrMapping/>
  </p:clrMapOvr>
  <p:transition spd="slow">
    <p:pull/>
  </p:transition>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F22BB9C-FE3E-4B0F-8B39-BBB70EBA2E2C}" type="datetimeFigureOut">
              <a:rPr lang="el-GR" smtClean="0"/>
              <a:t>17/1/2016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3856255520"/>
      </p:ext>
    </p:extLst>
  </p:cSld>
  <p:clrMapOvr>
    <a:masterClrMapping/>
  </p:clrMapOvr>
  <p:transition spd="slow">
    <p:pull/>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F22BB9C-FE3E-4B0F-8B39-BBB70EBA2E2C}"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654290714"/>
      </p:ext>
    </p:extLst>
  </p:cSld>
  <p:clrMapOvr>
    <a:masterClrMapping/>
  </p:clrMapOvr>
  <p:transition spd="slow">
    <p:pull/>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F22BB9C-FE3E-4B0F-8B39-BBB70EBA2E2C}" type="datetimeFigureOut">
              <a:rPr lang="el-GR" smtClean="0"/>
              <a:t>17/1/2016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2375991993"/>
      </p:ext>
    </p:extLst>
  </p:cSld>
  <p:clrMapOvr>
    <a:masterClrMapping/>
  </p:clrMapOvr>
  <p:transition spd="slow">
    <p:pull/>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F22BB9C-FE3E-4B0F-8B39-BBB70EBA2E2C}" type="datetimeFigureOut">
              <a:rPr lang="el-GR" smtClean="0"/>
              <a:t>17/1/2016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4284661034"/>
      </p:ext>
    </p:extLst>
  </p:cSld>
  <p:clrMapOvr>
    <a:masterClrMapping/>
  </p:clrMapOvr>
  <p:transition spd="slow">
    <p:pull/>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2BB9C-FE3E-4B0F-8B39-BBB70EBA2E2C}" type="datetimeFigureOut">
              <a:rPr lang="el-GR" smtClean="0"/>
              <a:t>17/1/2016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3980826049"/>
      </p:ext>
    </p:extLst>
  </p:cSld>
  <p:clrMapOvr>
    <a:masterClrMapping/>
  </p:clrMapOvr>
  <p:transition spd="slow">
    <p:pull/>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2BB9C-FE3E-4B0F-8B39-BBB70EBA2E2C}"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2157775548"/>
      </p:ext>
    </p:extLst>
  </p:cSld>
  <p:clrMapOvr>
    <a:masterClrMapping/>
  </p:clrMapOvr>
  <p:transition spd="slow">
    <p:pull/>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22BB9C-FE3E-4B0F-8B39-BBB70EBA2E2C}" type="datetimeFigureOut">
              <a:rPr lang="el-GR" smtClean="0"/>
              <a:t>17/1/2016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39A4C43D-6311-4AE2-9AAD-10C60B365EC7}" type="slidenum">
              <a:rPr lang="el-GR" smtClean="0"/>
              <a:t>‹#›</a:t>
            </a:fld>
            <a:endParaRPr lang="el-GR"/>
          </a:p>
        </p:txBody>
      </p:sp>
    </p:spTree>
    <p:extLst>
      <p:ext uri="{BB962C8B-B14F-4D97-AF65-F5344CB8AC3E}">
        <p14:creationId xmlns:p14="http://schemas.microsoft.com/office/powerpoint/2010/main" val="2685830486"/>
      </p:ext>
    </p:extLst>
  </p:cSld>
  <p:clrMapOvr>
    <a:masterClrMapping/>
  </p:clrMapOvr>
  <p:transition spd="slow">
    <p:pull/>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image" Target="../media/image2.jpg"/><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2BB9C-FE3E-4B0F-8B39-BBB70EBA2E2C}" type="datetimeFigureOut">
              <a:rPr lang="el-GR" smtClean="0"/>
              <a:t>17/1/2016</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A4C43D-6311-4AE2-9AAD-10C60B365EC7}" type="slidenum">
              <a:rPr lang="el-GR" smtClean="0"/>
              <a:t>‹#›</a:t>
            </a:fld>
            <a:endParaRPr lang="el-GR"/>
          </a:p>
        </p:txBody>
      </p:sp>
    </p:spTree>
    <p:extLst>
      <p:ext uri="{BB962C8B-B14F-4D97-AF65-F5344CB8AC3E}">
        <p14:creationId xmlns:p14="http://schemas.microsoft.com/office/powerpoint/2010/main" val="40644682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spd="slow">
    <p:pull/>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9"/>
            <a:ext cx="7886700" cy="1325563"/>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628650" y="6356355"/>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50FF8B-74A3-4849-B525-BC126BC42A3A}" type="datetimeFigureOut">
              <a:rPr lang="el-GR" smtClean="0"/>
              <a:t>17/1/2016</a:t>
            </a:fld>
            <a:endParaRPr lang="el-GR"/>
          </a:p>
        </p:txBody>
      </p:sp>
      <p:sp>
        <p:nvSpPr>
          <p:cNvPr id="5" name="Footer Placeholder 4"/>
          <p:cNvSpPr>
            <a:spLocks noGrp="1"/>
          </p:cNvSpPr>
          <p:nvPr>
            <p:ph type="ftr" sz="quarter" idx="3"/>
          </p:nvPr>
        </p:nvSpPr>
        <p:spPr>
          <a:xfrm>
            <a:off x="3028950" y="6356355"/>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5"/>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FB28C0-B974-4826-8359-CB442ABD678A}" type="slidenum">
              <a:rPr lang="el-GR" smtClean="0"/>
              <a:t>‹#›</a:t>
            </a:fld>
            <a:endParaRPr lang="el-GR"/>
          </a:p>
        </p:txBody>
      </p:sp>
    </p:spTree>
    <p:extLst>
      <p:ext uri="{BB962C8B-B14F-4D97-AF65-F5344CB8AC3E}">
        <p14:creationId xmlns:p14="http://schemas.microsoft.com/office/powerpoint/2010/main" val="579163939"/>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2BB9C-FE3E-4B0F-8B39-BBB70EBA2E2C}" type="datetimeFigureOut">
              <a:rPr lang="el-GR" smtClean="0"/>
              <a:t>17/1/2016</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A4C43D-6311-4AE2-9AAD-10C60B365EC7}" type="slidenum">
              <a:rPr lang="el-GR" smtClean="0"/>
              <a:t>‹#›</a:t>
            </a:fld>
            <a:endParaRPr lang="el-GR"/>
          </a:p>
        </p:txBody>
      </p:sp>
    </p:spTree>
    <p:extLst>
      <p:ext uri="{BB962C8B-B14F-4D97-AF65-F5344CB8AC3E}">
        <p14:creationId xmlns:p14="http://schemas.microsoft.com/office/powerpoint/2010/main" val="1740158151"/>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ransition spd="slow">
    <p:pull/>
  </p:transition>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30907" y="475497"/>
            <a:ext cx="6707285" cy="646331"/>
          </a:xfrm>
          <a:prstGeom prst="rect">
            <a:avLst/>
          </a:prstGeom>
        </p:spPr>
        <p:txBody>
          <a:bodyPr wrap="none">
            <a:spAutoFit/>
          </a:bodyPr>
          <a:lstStyle/>
          <a:p>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ECPE PRACTICE TEST 9 – WRITING</a:t>
            </a:r>
            <a:endParaRPr lang="el-GR" sz="3600" dirty="0">
              <a:solidFill>
                <a:schemeClr val="bg1"/>
              </a:solidFill>
              <a:effectLst>
                <a:outerShdw blurRad="38100" dist="38100" dir="2700000" algn="tl">
                  <a:srgbClr val="000000">
                    <a:alpha val="43137"/>
                  </a:srgbClr>
                </a:outerShdw>
              </a:effectLst>
              <a:latin typeface="Arial Narrow" panose="020B0606020202030204" pitchFamily="34" charset="0"/>
            </a:endParaRPr>
          </a:p>
        </p:txBody>
      </p:sp>
      <p:sp>
        <p:nvSpPr>
          <p:cNvPr id="5" name="Rectangle 4"/>
          <p:cNvSpPr/>
          <p:nvPr/>
        </p:nvSpPr>
        <p:spPr>
          <a:xfrm>
            <a:off x="555477" y="1421737"/>
            <a:ext cx="7998863" cy="2031325"/>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You will have 30 minutes to write the topic below. You may make an outline if you wish, but your outline will not count towards your score.</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Write about one-and-a-half to two pages. Your essay will be marked down if it is extremely short.</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Your essay will be judged on clarity and overall effectiveness, as well as on topic development, organization, and the range, accuracy and appropriateness of your grammar and vocabulary.</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6" name="Rectangle 5"/>
          <p:cNvSpPr/>
          <p:nvPr/>
        </p:nvSpPr>
        <p:spPr>
          <a:xfrm>
            <a:off x="555476" y="3310647"/>
            <a:ext cx="7998863" cy="1792798"/>
          </a:xfrm>
          <a:prstGeom prst="rect">
            <a:avLst/>
          </a:prstGeom>
        </p:spPr>
        <p:txBody>
          <a:bodyPr wrap="square">
            <a:spAutoFit/>
          </a:bodyPr>
          <a:lstStyle/>
          <a:p>
            <a:pPr algn="ctr">
              <a:lnSpc>
                <a:spcPct val="200000"/>
              </a:lnSpc>
              <a:spcAft>
                <a:spcPts val="0"/>
              </a:spcAft>
            </a:pPr>
            <a:r>
              <a:rPr lang="en-US" sz="2400" b="1" u="sng"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Topic</a:t>
            </a:r>
            <a:r>
              <a:rPr lang="en-US" sz="24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endParaRPr lang="el-GR" b="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lnSpc>
                <a:spcPts val="2500"/>
              </a:lnSpc>
              <a:spcAft>
                <a:spcPts val="0"/>
              </a:spcAft>
            </a:pPr>
            <a:r>
              <a:rPr lang="en-US" b="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r>
              <a:rPr lang="en-US" b="1" i="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As technology improves, more and more people will have the opportunity to work from home rather than from an office. What are the advantages and disadvantages of this? Support your views with reasons and examples</a:t>
            </a:r>
            <a:r>
              <a:rPr lang="en-US" b="1" dirty="0" smtClean="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endParaRPr lang="el-GR" b="1" dirty="0">
              <a:solidFill>
                <a:srgbClr val="FFC000"/>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09838535"/>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66570" y="159249"/>
            <a:ext cx="7691215" cy="1384995"/>
          </a:xfrm>
          <a:prstGeom prst="rect">
            <a:avLst/>
          </a:prstGeom>
        </p:spPr>
        <p:txBody>
          <a:bodyPr wrap="square">
            <a:spAutoFit/>
          </a:bodyPr>
          <a:lstStyle/>
          <a:p>
            <a:pPr algn="ctr">
              <a:lnSpc>
                <a:spcPct val="150000"/>
              </a:lnSpc>
              <a:spcAft>
                <a:spcPts val="0"/>
              </a:spcAft>
            </a:pP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1: ESSAY PLAN </a:t>
            </a:r>
          </a:p>
          <a:p>
            <a:pPr algn="ctr">
              <a:lnSpc>
                <a:spcPct val="150000"/>
              </a:lnSpc>
              <a:spcAft>
                <a:spcPts val="0"/>
              </a:spcAft>
            </a:pPr>
            <a:r>
              <a:rPr lang="en-US" sz="20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(7 minutes maximum): Planning and developing the outline of your essay</a:t>
            </a:r>
            <a:endParaRPr lang="el-GR" sz="2000" dirty="0"/>
          </a:p>
        </p:txBody>
      </p:sp>
      <p:sp>
        <p:nvSpPr>
          <p:cNvPr id="3" name="Rectangle 2"/>
          <p:cNvSpPr/>
          <p:nvPr/>
        </p:nvSpPr>
        <p:spPr>
          <a:xfrm>
            <a:off x="2071228" y="1749740"/>
            <a:ext cx="5104090" cy="523220"/>
          </a:xfrm>
          <a:prstGeom prst="rect">
            <a:avLst/>
          </a:prstGeom>
        </p:spPr>
        <p:txBody>
          <a:bodyPr wrap="none">
            <a:spAutoFit/>
          </a:bodyPr>
          <a:lstStyle/>
          <a:p>
            <a:pPr lvl="0" algn="just"/>
            <a:r>
              <a:rPr lang="en-US" sz="2800" b="1" u="sng"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Type of essay</a:t>
            </a:r>
            <a:r>
              <a:rPr lang="en-US" sz="2800" b="1" dirty="0" smtClean="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For &amp; Against essay</a:t>
            </a:r>
            <a:endParaRPr lang="el-GR" sz="2800" b="1" dirty="0">
              <a:solidFill>
                <a:srgbClr val="FB6703"/>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2468375" y="2478456"/>
            <a:ext cx="4480714" cy="523220"/>
          </a:xfrm>
          <a:prstGeom prst="rect">
            <a:avLst/>
          </a:prstGeom>
        </p:spPr>
        <p:txBody>
          <a:bodyPr wrap="none">
            <a:spAutoFit/>
          </a:bodyPr>
          <a:lstStyle/>
          <a:p>
            <a:r>
              <a:rPr lang="en-US" sz="28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INTRODUCTION (1</a:t>
            </a:r>
            <a:r>
              <a:rPr lang="en-US" sz="28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a:t>
            </a:r>
            <a:r>
              <a:rPr lang="en-US" sz="28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800" dirty="0"/>
          </a:p>
        </p:txBody>
      </p:sp>
      <p:sp>
        <p:nvSpPr>
          <p:cNvPr id="5" name="Rectangle 4"/>
          <p:cNvSpPr/>
          <p:nvPr/>
        </p:nvSpPr>
        <p:spPr>
          <a:xfrm>
            <a:off x="623840" y="3347934"/>
            <a:ext cx="7733943" cy="175432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 quotation, reference, or question that catches the reader’s attention, or clear presentation of the topic (without stating your opinion)</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Improvements in communication technology have recently contributed to more companies allowing their employees to work from home, or remotely. However, there are both pros and cons to this practice</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09709193"/>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51951" y="347310"/>
            <a:ext cx="6120458" cy="646331"/>
          </a:xfrm>
          <a:prstGeom prst="rect">
            <a:avLst/>
          </a:prstGeom>
        </p:spPr>
        <p:txBody>
          <a:bodyPr wrap="none">
            <a:spAutoFit/>
          </a:bodyPr>
          <a:lstStyle/>
          <a:p>
            <a:pPr algn="just">
              <a:spcAft>
                <a:spcPts val="0"/>
              </a:spcAft>
            </a:pP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MAIN BODY (2</a:t>
            </a:r>
            <a:r>
              <a:rPr lang="en-US" sz="36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&amp; 3</a:t>
            </a:r>
            <a:r>
              <a:rPr lang="en-US" sz="36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36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99516" y="1186229"/>
            <a:ext cx="8464610" cy="2323713"/>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19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Arguments against working from home &amp; justifications/ examples (2</a:t>
            </a:r>
            <a:r>
              <a:rPr lang="en-US" sz="1900" b="1" baseline="30000"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19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19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endPar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First of all</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there are several disadvantages to working from home. For instance, not being present in the office can create an ‘out-of-sight-out-of-mind’ effect that makes maintaining personal connections difficult.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Furthermore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it is noted that […]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Therefore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this can be a huge problem if somebody is career oriented.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Other negative traits include</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Another problem is</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 </a:t>
            </a:r>
          </a:p>
          <a:p>
            <a:pPr algn="just">
              <a:spcAft>
                <a:spcPts val="0"/>
              </a:spcAft>
            </a:pPr>
            <a:endParaRPr lang="el-GR"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399516" y="3341966"/>
            <a:ext cx="8464610" cy="2046714"/>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19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Arguments in favor of working from home &amp; justifications/ examples (3</a:t>
            </a:r>
            <a:r>
              <a:rPr lang="en-US" sz="1900" b="1" baseline="30000"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19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19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endPar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On the other hand</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working from home also has a number of benefits for the employee. For example, there is no need to spend money on gas, and the cost of car maintenance decreases because of the lack of wear and tear incurred by the commute to and from the office.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In addition</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Another advantage is </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This means that </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r>
              <a:rPr lang="en-US" b="1" i="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Finally</a:t>
            </a:r>
            <a:r>
              <a:rPr lang="en-US" b="1" i="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328242"/>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11492" y="253306"/>
            <a:ext cx="5487400" cy="646331"/>
          </a:xfrm>
          <a:prstGeom prst="rect">
            <a:avLst/>
          </a:prstGeom>
        </p:spPr>
        <p:txBody>
          <a:bodyPr wrap="none">
            <a:spAutoFit/>
          </a:bodyPr>
          <a:lstStyle/>
          <a:p>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CONCLUSION (4</a:t>
            </a:r>
            <a:r>
              <a:rPr lang="en-US" sz="36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a:t>
            </a: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3600" dirty="0"/>
          </a:p>
        </p:txBody>
      </p:sp>
      <p:sp>
        <p:nvSpPr>
          <p:cNvPr id="3" name="Rectangle 2"/>
          <p:cNvSpPr/>
          <p:nvPr/>
        </p:nvSpPr>
        <p:spPr>
          <a:xfrm>
            <a:off x="444381" y="1203080"/>
            <a:ext cx="8058684" cy="2062103"/>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Balanced summary of the topic and/or direct or indirect presentation of writer’s opinion</a:t>
            </a:r>
            <a:endParaRPr lang="el-GR"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e.g. </a:t>
            </a:r>
            <a:r>
              <a:rPr lang="en-US" sz="2000" b="1" i="1" dirty="0" smtClean="0">
                <a:solidFill>
                  <a:srgbClr val="FA6604"/>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All in all</a:t>
            </a:r>
            <a:r>
              <a:rPr lang="en-US" b="1" i="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with personal computer use and ownership at an all-time high, it is very easy for people to stay connected to their jobs from a distance. I believe that working from home is an excellent idea which will be seeing even more of in the near future</a:t>
            </a: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l-GR"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444381" y="3373711"/>
            <a:ext cx="8058684" cy="2215991"/>
          </a:xfrm>
          <a:prstGeom prst="rect">
            <a:avLst/>
          </a:prstGeom>
        </p:spPr>
        <p:txBody>
          <a:bodyPr wrap="square">
            <a:spAutoFit/>
          </a:bodyPr>
          <a:lstStyle/>
          <a:p>
            <a:pPr algn="just">
              <a:spcAft>
                <a:spcPts val="0"/>
              </a:spcAft>
            </a:pPr>
            <a:r>
              <a:rPr lang="en-US" sz="24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2: ACTUAL WRITING</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(20 minutes minimum): Written presentation of the outline of the topic (Formal register required!)</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sz="2400" b="1" dirty="0" smtClean="0">
                <a:solidFill>
                  <a:srgbClr val="FA6604"/>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3: CHECK WHAT YOU HAVE WRITTEN </a:t>
            </a: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(3 minutes maximum): Checking if everything mentioned in the topic was covered and for any spelling mistakes</a:t>
            </a:r>
            <a:endPar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dirty="0" smtClean="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rPr>
              <a:t> </a:t>
            </a:r>
            <a:endParaRPr lang="el-GR" dirty="0">
              <a:solidFill>
                <a:schemeClr val="bg1"/>
              </a:solidFill>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99209626"/>
      </p:ext>
    </p:extLst>
  </p:cSld>
  <p:clrMapOvr>
    <a:masterClrMapping/>
  </p:clrMapOvr>
  <p:transition spd="slow">
    <p:pull/>
  </p:transition>
</p:sld>
</file>

<file path=ppt/theme/theme1.xml><?xml version="1.0" encoding="utf-8"?>
<a:theme xmlns:a="http://schemas.openxmlformats.org/drawingml/2006/main" name="Theme1">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1" id="{6E6DADB5-A9A2-4A1E-BE1A-1880F34011F3}" vid="{A00BB4BF-7421-44E4-A50B-C104788AC385}"/>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ECPE PT PRESENTATION">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28</TotalTime>
  <Words>403</Words>
  <Application>Microsoft Office PowerPoint</Application>
  <PresentationFormat>On-screen Show (4:3)</PresentationFormat>
  <Paragraphs>29</Paragraphs>
  <Slides>4</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vt:i4>
      </vt:variant>
    </vt:vector>
  </HeadingPairs>
  <TitlesOfParts>
    <vt:vector size="13" baseType="lpstr">
      <vt:lpstr>Arial</vt:lpstr>
      <vt:lpstr>Arial Narrow</vt:lpstr>
      <vt:lpstr>Calibri</vt:lpstr>
      <vt:lpstr>Calibri Light</vt:lpstr>
      <vt:lpstr>Symbol</vt:lpstr>
      <vt:lpstr>Times New Roman</vt:lpstr>
      <vt:lpstr>Theme1</vt:lpstr>
      <vt:lpstr>Custom Design</vt:lpstr>
      <vt:lpstr>ECPE PT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Nikos</dc:creator>
  <cp:lastModifiedBy>Nikos</cp:lastModifiedBy>
  <cp:revision>6</cp:revision>
  <dcterms:created xsi:type="dcterms:W3CDTF">2016-01-17T10:31:25Z</dcterms:created>
  <dcterms:modified xsi:type="dcterms:W3CDTF">2016-01-17T11:00:16Z</dcterms:modified>
</cp:coreProperties>
</file>